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9"/>
    <p:restoredTop sz="94199"/>
  </p:normalViewPr>
  <p:slideViewPr>
    <p:cSldViewPr>
      <p:cViewPr varScale="1">
        <p:scale>
          <a:sx n="74" d="100"/>
          <a:sy n="74" d="100"/>
        </p:scale>
        <p:origin x="2728" y="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559DD-705D-4CEF-BF2D-6DE3780AB765}" type="datetimeFigureOut">
              <a:rPr lang="en-US" smtClean="0"/>
              <a:t>11/18/19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469F-A861-4724-99C7-1359D6AE36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559DD-705D-4CEF-BF2D-6DE3780AB765}" type="datetimeFigureOut">
              <a:rPr lang="en-US" smtClean="0"/>
              <a:t>11/18/19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469F-A861-4724-99C7-1359D6AE36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559DD-705D-4CEF-BF2D-6DE3780AB765}" type="datetimeFigureOut">
              <a:rPr lang="en-US" smtClean="0"/>
              <a:t>11/18/19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469F-A861-4724-99C7-1359D6AE36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559DD-705D-4CEF-BF2D-6DE3780AB765}" type="datetimeFigureOut">
              <a:rPr lang="en-US" smtClean="0"/>
              <a:t>11/18/19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469F-A861-4724-99C7-1359D6AE36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559DD-705D-4CEF-BF2D-6DE3780AB765}" type="datetimeFigureOut">
              <a:rPr lang="en-US" smtClean="0"/>
              <a:t>11/18/19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469F-A861-4724-99C7-1359D6AE36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559DD-705D-4CEF-BF2D-6DE3780AB765}" type="datetimeFigureOut">
              <a:rPr lang="en-US" smtClean="0"/>
              <a:t>11/18/19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469F-A861-4724-99C7-1359D6AE36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559DD-705D-4CEF-BF2D-6DE3780AB765}" type="datetimeFigureOut">
              <a:rPr lang="en-US" smtClean="0"/>
              <a:t>11/18/19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469F-A861-4724-99C7-1359D6AE36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559DD-705D-4CEF-BF2D-6DE3780AB765}" type="datetimeFigureOut">
              <a:rPr lang="en-US" smtClean="0"/>
              <a:t>11/18/19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469F-A861-4724-99C7-1359D6AE36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559DD-705D-4CEF-BF2D-6DE3780AB765}" type="datetimeFigureOut">
              <a:rPr lang="en-US" smtClean="0"/>
              <a:t>11/18/19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469F-A861-4724-99C7-1359D6AE36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559DD-705D-4CEF-BF2D-6DE3780AB765}" type="datetimeFigureOut">
              <a:rPr lang="en-US" smtClean="0"/>
              <a:t>11/18/19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469F-A861-4724-99C7-1359D6AE36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559DD-705D-4CEF-BF2D-6DE3780AB765}" type="datetimeFigureOut">
              <a:rPr lang="en-US" smtClean="0"/>
              <a:t>11/18/19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469F-A861-4724-99C7-1359D6AE36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559DD-705D-4CEF-BF2D-6DE3780AB765}" type="datetimeFigureOut">
              <a:rPr lang="en-US" smtClean="0"/>
              <a:t>11/18/19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F469F-A861-4724-99C7-1359D6AE36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81000" y="152400"/>
            <a:ext cx="6019800" cy="5757853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7843"/>
                  <a:invGamma/>
                  <a:alpha val="13000"/>
                </a:schemeClr>
              </a:gs>
              <a:gs pos="100000">
                <a:schemeClr val="bg2">
                  <a:alpha val="35001"/>
                </a:schemeClr>
              </a:gs>
            </a:gsLst>
            <a:lin ang="18900000" scaled="1"/>
          </a:gradFill>
          <a:ln w="34925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600200" y="304800"/>
          <a:ext cx="762000" cy="669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Document" r:id="rId3" imgW="2734200" imgH="2401560" progId="Word.Document.8">
                  <p:embed/>
                </p:oleObj>
              </mc:Choice>
              <mc:Fallback>
                <p:oleObj name="Document" r:id="rId3" imgW="2734200" imgH="2401560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14000" contrast="82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04800"/>
                        <a:ext cx="762000" cy="6693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362200" y="381000"/>
            <a:ext cx="2133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u="sng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SCOTTY WITT ENDOWMENT FUND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458638" y="1170551"/>
            <a:ext cx="6019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ctr"/>
            <a:r>
              <a:rPr lang="en-US" sz="1200" b="1" i="1" dirty="0"/>
              <a:t>“Camp Blue Haven…where campers come to grow </a:t>
            </a:r>
          </a:p>
          <a:p>
            <a:pPr marL="342900" indent="-342900" algn="ctr"/>
            <a:r>
              <a:rPr lang="en-US" sz="1200" b="1" i="1" dirty="0"/>
              <a:t>mentally, physically, socially and spiritually.”</a:t>
            </a:r>
          </a:p>
          <a:p>
            <a:pPr marL="342900" indent="-342900" algn="ctr"/>
            <a:endParaRPr lang="en-US" sz="1200" b="1" dirty="0"/>
          </a:p>
          <a:p>
            <a:pPr marL="342900" indent="-342900" algn="ctr"/>
            <a:r>
              <a:rPr lang="en-US" sz="1200" b="1" dirty="0"/>
              <a:t>The Scotty Witt Endowment Gift serves the ongoing growth of the </a:t>
            </a:r>
          </a:p>
          <a:p>
            <a:pPr marL="342900" indent="-342900" algn="ctr"/>
            <a:r>
              <a:rPr lang="en-US" sz="1200" b="1" dirty="0"/>
              <a:t>hundreds of campers who attend Camp Blue Haven each summer.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1318220" y="2307049"/>
            <a:ext cx="41453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u="sng" dirty="0">
                <a:solidFill>
                  <a:srgbClr val="003366"/>
                </a:solidFill>
              </a:rPr>
              <a:t>Use this form to mail your ENDOWMENT gift to</a:t>
            </a:r>
            <a:r>
              <a:rPr lang="en-US" sz="1400" dirty="0">
                <a:solidFill>
                  <a:srgbClr val="003366"/>
                </a:solidFill>
              </a:rPr>
              <a:t> </a:t>
            </a:r>
          </a:p>
          <a:p>
            <a:pPr algn="ctr"/>
            <a:r>
              <a:rPr lang="en-US" sz="1400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Camp Blue Haven Foundation</a:t>
            </a:r>
          </a:p>
          <a:p>
            <a:pPr algn="ctr"/>
            <a:r>
              <a:rPr lang="en-US" sz="1400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P.O. Box 417</a:t>
            </a:r>
          </a:p>
          <a:p>
            <a:pPr algn="ctr"/>
            <a:r>
              <a:rPr lang="en-US" sz="1400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Marble Falls, Texas 78654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552450" y="3381991"/>
            <a:ext cx="5676900" cy="252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YES, I want to donate to the Scotty Witt Endowment Fund:</a:t>
            </a:r>
          </a:p>
          <a:p>
            <a:r>
              <a:rPr lang="en-US" sz="1400" dirty="0"/>
              <a:t>My gift of $_________ is enclosed.</a:t>
            </a:r>
          </a:p>
          <a:p>
            <a:r>
              <a:rPr lang="en-US" sz="1400" dirty="0"/>
              <a:t>My Name____________________________________________________</a:t>
            </a:r>
          </a:p>
          <a:p>
            <a:r>
              <a:rPr lang="en-US" sz="1400" dirty="0"/>
              <a:t>My </a:t>
            </a:r>
            <a:r>
              <a:rPr lang="en-US" sz="1400" dirty="0" err="1"/>
              <a:t>Address____________________City___________ST_____Zip</a:t>
            </a:r>
            <a:r>
              <a:rPr lang="en-US" sz="1400" dirty="0"/>
              <a:t>_______</a:t>
            </a:r>
          </a:p>
          <a:p>
            <a:r>
              <a:rPr lang="en-US" sz="1400" dirty="0"/>
              <a:t>My Email ____________________________________________________</a:t>
            </a:r>
          </a:p>
          <a:p>
            <a:r>
              <a:rPr lang="en-US" sz="1400" dirty="0"/>
              <a:t>This gift is in honor/memory of __________________________________</a:t>
            </a:r>
          </a:p>
          <a:p>
            <a:pPr algn="ctr"/>
            <a:endParaRPr lang="en-US" sz="1400" b="1" dirty="0"/>
          </a:p>
          <a:p>
            <a:pPr algn="ctr"/>
            <a:r>
              <a:rPr lang="en-US" sz="1400" b="1" dirty="0"/>
              <a:t>Send Announcement (with no gift amount mentioned) to</a:t>
            </a:r>
            <a:r>
              <a:rPr lang="en-US" sz="1400" dirty="0"/>
              <a:t> :</a:t>
            </a:r>
          </a:p>
          <a:p>
            <a:r>
              <a:rPr lang="en-US" sz="1400" dirty="0"/>
              <a:t>Name________________________________________________________</a:t>
            </a:r>
          </a:p>
          <a:p>
            <a:r>
              <a:rPr lang="en-US" sz="1400" dirty="0" err="1"/>
              <a:t>Address_______________________City___________ST_____Zip</a:t>
            </a:r>
            <a:r>
              <a:rPr lang="en-US" sz="1400" dirty="0"/>
              <a:t>_______</a:t>
            </a:r>
          </a:p>
          <a:p>
            <a:r>
              <a:rPr lang="en-US" sz="1400" dirty="0"/>
              <a:t>Email _______________________________________________________</a:t>
            </a: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495800" y="304800"/>
          <a:ext cx="7620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Document" r:id="rId5" imgW="2734200" imgH="2401560" progId="Word.Document.8">
                  <p:embed/>
                </p:oleObj>
              </mc:Choice>
              <mc:Fallback>
                <p:oleObj name="Document" r:id="rId5" imgW="2734200" imgH="240156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14000" contrast="82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04800"/>
                        <a:ext cx="762000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135</Words>
  <Application>Microsoft Macintosh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Office Theme</vt:lpstr>
      <vt:lpstr>Document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coachdkw</dc:creator>
  <cp:lastModifiedBy>Jan McCoy</cp:lastModifiedBy>
  <cp:revision>10</cp:revision>
  <dcterms:created xsi:type="dcterms:W3CDTF">2008-07-15T03:49:12Z</dcterms:created>
  <dcterms:modified xsi:type="dcterms:W3CDTF">2019-11-19T03:44:24Z</dcterms:modified>
</cp:coreProperties>
</file>